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B5A66BA-392E-497E-9B2F-F48D481EC743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303151D-A003-45FE-8021-2180F1606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A66BA-392E-497E-9B2F-F48D481EC743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3151D-A003-45FE-8021-2180F1606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A66BA-392E-497E-9B2F-F48D481EC743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3151D-A003-45FE-8021-2180F1606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B5A66BA-392E-497E-9B2F-F48D481EC743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3151D-A003-45FE-8021-2180F1606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B5A66BA-392E-497E-9B2F-F48D481EC743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303151D-A003-45FE-8021-2180F16065C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B5A66BA-392E-497E-9B2F-F48D481EC743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303151D-A003-45FE-8021-2180F1606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B5A66BA-392E-497E-9B2F-F48D481EC743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303151D-A003-45FE-8021-2180F1606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A66BA-392E-497E-9B2F-F48D481EC743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3151D-A003-45FE-8021-2180F1606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B5A66BA-392E-497E-9B2F-F48D481EC743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303151D-A003-45FE-8021-2180F1606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B5A66BA-392E-497E-9B2F-F48D481EC743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303151D-A003-45FE-8021-2180F1606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B5A66BA-392E-497E-9B2F-F48D481EC743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303151D-A003-45FE-8021-2180F1606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B5A66BA-392E-497E-9B2F-F48D481EC743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303151D-A003-45FE-8021-2180F1606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Michelangelo </a:t>
            </a:r>
            <a:r>
              <a:rPr lang="en-US" dirty="0" err="1" smtClean="0"/>
              <a:t>Buonarroti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062912" cy="1752600"/>
          </a:xfrm>
        </p:spPr>
        <p:txBody>
          <a:bodyPr/>
          <a:lstStyle/>
          <a:p>
            <a:pPr algn="ctr"/>
            <a:r>
              <a:rPr lang="en-US" dirty="0" smtClean="0"/>
              <a:t>By: </a:t>
            </a:r>
            <a:r>
              <a:rPr lang="en-US" dirty="0" err="1" smtClean="0"/>
              <a:t>Alissa</a:t>
            </a:r>
            <a:r>
              <a:rPr lang="en-US" dirty="0" smtClean="0"/>
              <a:t> </a:t>
            </a:r>
            <a:r>
              <a:rPr lang="en-US" dirty="0" err="1" smtClean="0"/>
              <a:t>Detweiler</a:t>
            </a:r>
            <a:r>
              <a:rPr lang="en-US" dirty="0" smtClean="0"/>
              <a:t> and </a:t>
            </a:r>
            <a:r>
              <a:rPr lang="en-US" dirty="0" err="1" smtClean="0"/>
              <a:t>Kaley</a:t>
            </a:r>
            <a:r>
              <a:rPr lang="en-US" dirty="0" smtClean="0"/>
              <a:t> Gann.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Michelangelo </a:t>
            </a:r>
            <a:r>
              <a:rPr lang="en-US" dirty="0" err="1" smtClean="0"/>
              <a:t>Buonarroti</a:t>
            </a:r>
            <a:endParaRPr lang="en-US" dirty="0"/>
          </a:p>
        </p:txBody>
      </p:sp>
      <p:pic>
        <p:nvPicPr>
          <p:cNvPr id="1026" name="Picture 2" descr="http://rpmedia.ask.com/ts?u=/wikipedia/commons/thumb/c/ca/Michelangelo-Buonarroti1.jpg/180px-Michelangelo-Buonarrot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524000"/>
            <a:ext cx="3857320" cy="497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8062912" cy="1027113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Information on Michelangelo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600200"/>
            <a:ext cx="8062912" cy="4876800"/>
          </a:xfrm>
        </p:spPr>
        <p:txBody>
          <a:bodyPr/>
          <a:lstStyle/>
          <a:p>
            <a:pPr algn="l">
              <a:buFontTx/>
              <a:buChar char="-"/>
            </a:pPr>
            <a:r>
              <a:rPr lang="en-US" dirty="0" smtClean="0"/>
              <a:t>Date of birth, March 1475 </a:t>
            </a:r>
          </a:p>
          <a:p>
            <a:pPr algn="l">
              <a:buFontTx/>
              <a:buChar char="-"/>
            </a:pPr>
            <a:r>
              <a:rPr lang="en-US" dirty="0" smtClean="0"/>
              <a:t>Date of death, February 18, 1564</a:t>
            </a:r>
          </a:p>
          <a:p>
            <a:pPr algn="l">
              <a:buFontTx/>
              <a:buChar char="-"/>
            </a:pPr>
            <a:endParaRPr lang="en-US" dirty="0" smtClean="0"/>
          </a:p>
          <a:p>
            <a:pPr algn="l">
              <a:buFontTx/>
              <a:buChar char="-"/>
            </a:pPr>
            <a:r>
              <a:rPr lang="en-US" dirty="0" smtClean="0"/>
              <a:t>Famous for paintings, sculptors, architectures, poetry, and engineering. </a:t>
            </a:r>
          </a:p>
          <a:p>
            <a:pPr algn="l">
              <a:buFontTx/>
              <a:buChar char="-"/>
            </a:pPr>
            <a:endParaRPr lang="en-US" dirty="0" smtClean="0"/>
          </a:p>
          <a:p>
            <a:pPr algn="l">
              <a:buFontTx/>
              <a:buChar char="-"/>
            </a:pPr>
            <a:r>
              <a:rPr lang="en-US" dirty="0" smtClean="0"/>
              <a:t> </a:t>
            </a:r>
          </a:p>
          <a:p>
            <a:pPr algn="l">
              <a:buFontTx/>
              <a:buChar char="-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8062912" cy="976312"/>
          </a:xfrm>
        </p:spPr>
        <p:txBody>
          <a:bodyPr/>
          <a:lstStyle/>
          <a:p>
            <a:pPr algn="l"/>
            <a:r>
              <a:rPr lang="en-US" dirty="0" smtClean="0"/>
              <a:t>Famous Works of Art</a:t>
            </a:r>
            <a:endParaRPr lang="en-US" dirty="0"/>
          </a:p>
        </p:txBody>
      </p:sp>
      <p:pic>
        <p:nvPicPr>
          <p:cNvPr id="15362" name="Picture 2" descr="http://cgfa.acropolisinc.com/michelan/michel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90800"/>
            <a:ext cx="2421045" cy="3657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2400" y="16002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Madonna of the stairs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86200" y="22098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Statue of David </a:t>
            </a:r>
            <a:endParaRPr lang="en-US" sz="2400" b="1" dirty="0"/>
          </a:p>
        </p:txBody>
      </p:sp>
      <p:pic>
        <p:nvPicPr>
          <p:cNvPr id="7" name="Picture 4" descr="http://static.howstuffworks.com/gif/michelangelo-sculptures-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895600"/>
            <a:ext cx="3810000" cy="3524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of Art Cont. </a:t>
            </a:r>
            <a:endParaRPr lang="en-US" dirty="0"/>
          </a:p>
        </p:txBody>
      </p:sp>
      <p:pic>
        <p:nvPicPr>
          <p:cNvPr id="3074" name="Picture 2" descr="http://www.christusrex.org/www1/citta/0w-Pie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3733800" cy="4343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" y="12954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Pieta`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2209800"/>
            <a:ext cx="3657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Communicates grief, love, acceptance, and immortality.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8062912" cy="990600"/>
          </a:xfrm>
        </p:spPr>
        <p:txBody>
          <a:bodyPr/>
          <a:lstStyle/>
          <a:p>
            <a:pPr algn="ctr"/>
            <a:r>
              <a:rPr lang="en-US" dirty="0" smtClean="0"/>
              <a:t>The Sistine Chapel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1524000"/>
            <a:ext cx="8062912" cy="50292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Michelangelo’s most famous painting is the Sistine Chapel. Its was painted between 1508-1512. It is 40.93 meters long by 13.41 meters wide.</a:t>
            </a:r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msopal29.myweb.uga.edu/entire%20ceil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8062912" cy="950913"/>
          </a:xfrm>
        </p:spPr>
        <p:txBody>
          <a:bodyPr/>
          <a:lstStyle/>
          <a:p>
            <a:pPr algn="l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114800"/>
            <a:ext cx="8062912" cy="2590800"/>
          </a:xfrm>
        </p:spPr>
        <p:txBody>
          <a:bodyPr/>
          <a:lstStyle/>
          <a:p>
            <a:pPr algn="l"/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83</TotalTime>
  <Words>100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Michelangelo Buonarroti</vt:lpstr>
      <vt:lpstr>Michelangelo Buonarroti</vt:lpstr>
      <vt:lpstr>Information on Michelangelo</vt:lpstr>
      <vt:lpstr>Famous Works of Art</vt:lpstr>
      <vt:lpstr>Works of Art Cont. </vt:lpstr>
      <vt:lpstr>The Sistine Chapel </vt:lpstr>
      <vt:lpstr>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Michaelangelo</dc:title>
  <dc:creator>admin</dc:creator>
  <cp:lastModifiedBy>admin</cp:lastModifiedBy>
  <cp:revision>9</cp:revision>
  <dcterms:created xsi:type="dcterms:W3CDTF">2011-04-15T14:51:06Z</dcterms:created>
  <dcterms:modified xsi:type="dcterms:W3CDTF">2011-04-19T16:04:39Z</dcterms:modified>
</cp:coreProperties>
</file>